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6" r:id="rId1"/>
  </p:sldMasterIdLst>
  <p:notesMasterIdLst>
    <p:notesMasterId r:id="rId18"/>
  </p:notesMasterIdLst>
  <p:sldIdLst>
    <p:sldId id="256" r:id="rId2"/>
    <p:sldId id="278" r:id="rId3"/>
    <p:sldId id="257" r:id="rId4"/>
    <p:sldId id="285" r:id="rId5"/>
    <p:sldId id="284" r:id="rId6"/>
    <p:sldId id="263" r:id="rId7"/>
    <p:sldId id="273" r:id="rId8"/>
    <p:sldId id="270" r:id="rId9"/>
    <p:sldId id="274" r:id="rId10"/>
    <p:sldId id="271" r:id="rId11"/>
    <p:sldId id="275" r:id="rId12"/>
    <p:sldId id="272" r:id="rId13"/>
    <p:sldId id="276" r:id="rId14"/>
    <p:sldId id="269" r:id="rId15"/>
    <p:sldId id="286" r:id="rId16"/>
    <p:sldId id="28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6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65"/>
    <p:restoredTop sz="80484"/>
  </p:normalViewPr>
  <p:slideViewPr>
    <p:cSldViewPr snapToGrid="0" snapToObjects="1">
      <p:cViewPr varScale="1">
        <p:scale>
          <a:sx n="91" d="100"/>
          <a:sy n="91" d="100"/>
        </p:scale>
        <p:origin x="256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2" d="100"/>
          <a:sy n="122" d="100"/>
        </p:scale>
        <p:origin x="4448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D53BC-B94B-1840-92F5-0D88AB86BF05}" type="datetimeFigureOut">
              <a:rPr lang="en-US" smtClean="0"/>
              <a:t>12/17/20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1329B-AAFD-7D46-9EA0-3800AB8E7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7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1329B-AAFD-7D46-9EA0-3800AB8E7B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87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1329B-AAFD-7D46-9EA0-3800AB8E7B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56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1329B-AAFD-7D46-9EA0-3800AB8E7B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58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1329B-AAFD-7D46-9EA0-3800AB8E7B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99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1329B-AAFD-7D46-9EA0-3800AB8E7B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98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1329B-AAFD-7D46-9EA0-3800AB8E7B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33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1329B-AAFD-7D46-9EA0-3800AB8E7B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49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1329B-AAFD-7D46-9EA0-3800AB8E7B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1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1329B-AAFD-7D46-9EA0-3800AB8E7B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38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1329B-AAFD-7D46-9EA0-3800AB8E7B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38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1329B-AAFD-7D46-9EA0-3800AB8E7B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39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1329B-AAFD-7D46-9EA0-3800AB8E7B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11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1329B-AAFD-7D46-9EA0-3800AB8E7B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93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1329B-AAFD-7D46-9EA0-3800AB8E7B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66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1329B-AAFD-7D46-9EA0-3800AB8E7B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67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1329B-AAFD-7D46-9EA0-3800AB8E7B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59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0308-B553-834D-9446-310334CF6573}" type="datetimeFigureOut">
              <a:rPr lang="en-US" smtClean="0"/>
              <a:t>12/17/20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3B4FA9EA-171B-2145-8CC1-ECC530C0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13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0308-B553-834D-9446-310334CF6573}" type="datetimeFigureOut">
              <a:rPr lang="en-US" smtClean="0"/>
              <a:t>12/17/20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FA9EA-171B-2145-8CC1-ECC530C0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27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0308-B553-834D-9446-310334CF6573}" type="datetimeFigureOut">
              <a:rPr lang="en-US" smtClean="0"/>
              <a:t>12/17/20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FA9EA-171B-2145-8CC1-ECC530C0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1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0308-B553-834D-9446-310334CF6573}" type="datetimeFigureOut">
              <a:rPr lang="en-US" smtClean="0"/>
              <a:t>12/17/20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FA9EA-171B-2145-8CC1-ECC530C0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92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5EE0308-B553-834D-9446-310334CF6573}" type="datetimeFigureOut">
              <a:rPr lang="en-US" smtClean="0"/>
              <a:t>12/17/20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3B4FA9EA-171B-2145-8CC1-ECC530C0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4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0308-B553-834D-9446-310334CF6573}" type="datetimeFigureOut">
              <a:rPr lang="en-US" smtClean="0"/>
              <a:t>12/17/20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FA9EA-171B-2145-8CC1-ECC530C0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0308-B553-834D-9446-310334CF6573}" type="datetimeFigureOut">
              <a:rPr lang="en-US" smtClean="0"/>
              <a:t>12/17/20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FA9EA-171B-2145-8CC1-ECC530C0C37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694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5EE0308-B553-834D-9446-310334CF6573}" type="datetimeFigureOut">
              <a:rPr lang="en-US" smtClean="0"/>
              <a:t>12/17/20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FA9EA-171B-2145-8CC1-ECC530C0C37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182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0308-B553-834D-9446-310334CF6573}" type="datetimeFigureOut">
              <a:rPr lang="en-US" smtClean="0"/>
              <a:t>12/17/20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FA9EA-171B-2145-8CC1-ECC530C0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80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0308-B553-834D-9446-310334CF6573}" type="datetimeFigureOut">
              <a:rPr lang="en-US" smtClean="0"/>
              <a:t>12/17/20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FA9EA-171B-2145-8CC1-ECC530C0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71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0308-B553-834D-9446-310334CF6573}" type="datetimeFigureOut">
              <a:rPr lang="en-US" smtClean="0"/>
              <a:t>12/17/20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FA9EA-171B-2145-8CC1-ECC530C0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92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5EE0308-B553-834D-9446-310334CF6573}" type="datetimeFigureOut">
              <a:rPr lang="en-US" smtClean="0"/>
              <a:t>12/17/20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3B4FA9EA-171B-2145-8CC1-ECC530C0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5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B9D82-B240-EB46-B6E3-EE3D01630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670" y="1831401"/>
            <a:ext cx="7510504" cy="2276856"/>
          </a:xfrm>
        </p:spPr>
        <p:txBody>
          <a:bodyPr/>
          <a:lstStyle/>
          <a:p>
            <a:r>
              <a:rPr lang="en-US" sz="5400" dirty="0"/>
              <a:t>welcome to haines county schools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F1C4B0-325E-1147-BEB6-C58A8EF5E2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670" y="4759823"/>
            <a:ext cx="5918454" cy="1069848"/>
          </a:xfrm>
        </p:spPr>
        <p:txBody>
          <a:bodyPr/>
          <a:lstStyle/>
          <a:p>
            <a:r>
              <a:rPr lang="en-US" dirty="0"/>
              <a:t>A Community  Conversation About Improving Employment for Students with Disabilities</a:t>
            </a:r>
          </a:p>
        </p:txBody>
      </p:sp>
    </p:spTree>
    <p:extLst>
      <p:ext uri="{BB962C8B-B14F-4D97-AF65-F5344CB8AC3E}">
        <p14:creationId xmlns:p14="http://schemas.microsoft.com/office/powerpoint/2010/main" val="3820498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59D73-8DC8-AE49-B3E0-08D750EA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tables</a:t>
            </a:r>
          </a:p>
        </p:txBody>
      </p:sp>
    </p:spTree>
    <p:extLst>
      <p:ext uri="{BB962C8B-B14F-4D97-AF65-F5344CB8AC3E}">
        <p14:creationId xmlns:p14="http://schemas.microsoft.com/office/powerpoint/2010/main" val="206701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481CE-5F53-C542-836B-C998011BE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331" y="1235697"/>
            <a:ext cx="6960870" cy="2661711"/>
          </a:xfrm>
        </p:spPr>
        <p:txBody>
          <a:bodyPr>
            <a:noAutofit/>
          </a:bodyPr>
          <a:lstStyle/>
          <a:p>
            <a:r>
              <a:rPr lang="en-US" sz="5400" dirty="0"/>
              <a:t>How could we partner better with communities, employers, and families to support this transition to the workplace?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D145BC-4161-D443-8645-D9FF80495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4331" y="4622292"/>
            <a:ext cx="6789420" cy="1378458"/>
          </a:xfrm>
        </p:spPr>
        <p:txBody>
          <a:bodyPr>
            <a:normAutofit fontScale="92500" lnSpcReduction="20000"/>
          </a:bodyPr>
          <a:lstStyle/>
          <a:p>
            <a:endParaRPr lang="en-US" sz="3000" dirty="0"/>
          </a:p>
          <a:p>
            <a:r>
              <a:rPr lang="en-US" sz="3000" dirty="0"/>
              <a:t>Round 3</a:t>
            </a:r>
          </a:p>
          <a:p>
            <a:r>
              <a:rPr lang="en-US" sz="3000" dirty="0"/>
              <a:t>15 minutes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E2E24B-19C7-804B-98D4-CC0EFE9F23C5}"/>
              </a:ext>
            </a:extLst>
          </p:cNvPr>
          <p:cNvSpPr/>
          <p:nvPr/>
        </p:nvSpPr>
        <p:spPr>
          <a:xfrm>
            <a:off x="891400" y="2566553"/>
            <a:ext cx="4347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6" name="15_Minute_Countdown_Timer.mp4">
            <a:hlinkClick r:id="" action="ppaction://media"/>
            <a:extLst>
              <a:ext uri="{FF2B5EF4-FFF2-40B4-BE49-F238E27FC236}">
                <a16:creationId xmlns:a16="http://schemas.microsoft.com/office/drawing/2014/main" id="{38D76F51-926C-C749-B58D-A8343FC25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6614" y="5351526"/>
            <a:ext cx="2308352" cy="1298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94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1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59D73-8DC8-AE49-B3E0-08D750EA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where you are</a:t>
            </a:r>
          </a:p>
        </p:txBody>
      </p:sp>
    </p:spTree>
    <p:extLst>
      <p:ext uri="{BB962C8B-B14F-4D97-AF65-F5344CB8AC3E}">
        <p14:creationId xmlns:p14="http://schemas.microsoft.com/office/powerpoint/2010/main" val="4102098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481CE-5F53-C542-836B-C998011BE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346" y="1714500"/>
            <a:ext cx="6960870" cy="2702052"/>
          </a:xfrm>
        </p:spPr>
        <p:txBody>
          <a:bodyPr>
            <a:noAutofit/>
          </a:bodyPr>
          <a:lstStyle/>
          <a:p>
            <a:r>
              <a:rPr lang="en-US" sz="4050" dirty="0"/>
              <a:t>What are the most promising or exciting ideas you heard today?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4A522E-FDB9-8743-8786-87612CA7D368}"/>
              </a:ext>
            </a:extLst>
          </p:cNvPr>
          <p:cNvSpPr/>
          <p:nvPr/>
        </p:nvSpPr>
        <p:spPr>
          <a:xfrm>
            <a:off x="891400" y="2566553"/>
            <a:ext cx="4347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FEB278-388B-ED44-923D-1F0D4B73B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4331" y="4622292"/>
            <a:ext cx="6789420" cy="1378458"/>
          </a:xfrm>
        </p:spPr>
        <p:txBody>
          <a:bodyPr>
            <a:normAutofit fontScale="92500" lnSpcReduction="20000"/>
          </a:bodyPr>
          <a:lstStyle/>
          <a:p>
            <a:endParaRPr lang="en-US" sz="3000" dirty="0"/>
          </a:p>
          <a:p>
            <a:r>
              <a:rPr lang="en-US" sz="3000" dirty="0"/>
              <a:t>Round 4</a:t>
            </a:r>
          </a:p>
          <a:p>
            <a:r>
              <a:rPr lang="en-US" sz="3000" dirty="0"/>
              <a:t>Whole Group Sharing</a:t>
            </a:r>
          </a:p>
        </p:txBody>
      </p:sp>
    </p:spTree>
    <p:extLst>
      <p:ext uri="{BB962C8B-B14F-4D97-AF65-F5344CB8AC3E}">
        <p14:creationId xmlns:p14="http://schemas.microsoft.com/office/powerpoint/2010/main" val="2530108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59D73-8DC8-AE49-B3E0-08D750EA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expect next</a:t>
            </a:r>
          </a:p>
        </p:txBody>
      </p:sp>
    </p:spTree>
    <p:extLst>
      <p:ext uri="{BB962C8B-B14F-4D97-AF65-F5344CB8AC3E}">
        <p14:creationId xmlns:p14="http://schemas.microsoft.com/office/powerpoint/2010/main" val="3386974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59D73-8DC8-AE49-B3E0-08D750EA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the anonymous survey!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9C673-9FFC-B54D-9F30-31140C8DF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395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ankyou1600.tiff">
            <a:extLst>
              <a:ext uri="{FF2B5EF4-FFF2-40B4-BE49-F238E27FC236}">
                <a16:creationId xmlns:a16="http://schemas.microsoft.com/office/drawing/2014/main" id="{34F42B33-30D7-0F47-BDE3-87DC16416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599" r="5447" b="4996"/>
          <a:stretch>
            <a:fillRect/>
          </a:stretch>
        </p:blipFill>
        <p:spPr>
          <a:xfrm>
            <a:off x="132330" y="1732875"/>
            <a:ext cx="6012197" cy="3494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008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B92AF-2F09-3742-9373-F1BBE26DD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230" y="271463"/>
            <a:ext cx="2400300" cy="2151697"/>
          </a:xfrm>
        </p:spPr>
        <p:txBody>
          <a:bodyPr>
            <a:normAutofit/>
          </a:bodyPr>
          <a:lstStyle/>
          <a:p>
            <a:r>
              <a:rPr lang="en-US" sz="3600" dirty="0"/>
              <a:t>The Mission of Haines county schools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B9DEDA-991D-FA45-880A-C5530D85B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499" y="2423158"/>
            <a:ext cx="2968711" cy="4434841"/>
          </a:xfrm>
        </p:spPr>
        <p:txBody>
          <a:bodyPr>
            <a:noAutofit/>
          </a:bodyPr>
          <a:lstStyle/>
          <a:p>
            <a:r>
              <a:rPr lang="en-US" sz="2400" dirty="0"/>
              <a:t>To provide all students with a data-driven, intellectual and creative learning environment appropriate for success and citizenship in an ever-evolving world.</a:t>
            </a:r>
          </a:p>
        </p:txBody>
      </p:sp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61B348AC-AD92-D04C-BC99-5B5E74B5C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402" r="9226"/>
          <a:stretch/>
        </p:blipFill>
        <p:spPr>
          <a:xfrm>
            <a:off x="124574" y="938846"/>
            <a:ext cx="5844976" cy="4740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1569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F13CA-8166-4741-A814-9E2901E08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2038E-C1B6-4D42-9DB3-523E47556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385" y="2093976"/>
            <a:ext cx="3908763" cy="4098102"/>
          </a:xfrm>
        </p:spPr>
        <p:txBody>
          <a:bodyPr>
            <a:normAutofit/>
          </a:bodyPr>
          <a:lstStyle/>
          <a:p>
            <a:r>
              <a:rPr lang="en-US" sz="2400" dirty="0"/>
              <a:t>Learn something new </a:t>
            </a:r>
          </a:p>
          <a:p>
            <a:r>
              <a:rPr lang="en-US" sz="2400" dirty="0"/>
              <a:t>Share what you know</a:t>
            </a:r>
          </a:p>
          <a:p>
            <a:r>
              <a:rPr lang="en-US" sz="2400" dirty="0"/>
              <a:t>Meet people in our community</a:t>
            </a:r>
          </a:p>
          <a:p>
            <a:r>
              <a:rPr lang="en-US" sz="2400" dirty="0"/>
              <a:t>Enjoy yourself</a:t>
            </a:r>
          </a:p>
          <a:p>
            <a:r>
              <a:rPr lang="en-US" sz="2400" dirty="0"/>
              <a:t>Identify ideas that will help improve transition outcomes for our students!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EB0DC7-6596-7C48-8C97-BEC46ED40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858" y="2093975"/>
            <a:ext cx="4578142" cy="24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85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F13CA-8166-4741-A814-9E2901E08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2038E-C1B6-4D42-9DB3-523E47556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445" y="1984646"/>
            <a:ext cx="4084575" cy="4195064"/>
          </a:xfrm>
        </p:spPr>
        <p:txBody>
          <a:bodyPr>
            <a:normAutofit/>
          </a:bodyPr>
          <a:lstStyle/>
          <a:p>
            <a:r>
              <a:rPr lang="en-US" sz="2100" dirty="0"/>
              <a:t>Overview Presentation</a:t>
            </a:r>
          </a:p>
          <a:p>
            <a:r>
              <a:rPr lang="en-US" sz="2100" dirty="0"/>
              <a:t>Round 1 Question (15 min)</a:t>
            </a:r>
          </a:p>
          <a:p>
            <a:pPr marL="0" indent="0">
              <a:buNone/>
            </a:pPr>
            <a:r>
              <a:rPr lang="en-US" sz="2100" i="1" dirty="0"/>
              <a:t>	Change Tables</a:t>
            </a:r>
          </a:p>
          <a:p>
            <a:r>
              <a:rPr lang="en-US" sz="2100" dirty="0"/>
              <a:t>Round 2 Question (15 min)</a:t>
            </a:r>
          </a:p>
          <a:p>
            <a:pPr marL="0" indent="0">
              <a:buNone/>
            </a:pPr>
            <a:r>
              <a:rPr lang="en-US" sz="2100" i="1" dirty="0"/>
              <a:t>	Change Tables</a:t>
            </a:r>
          </a:p>
          <a:p>
            <a:r>
              <a:rPr lang="en-US" sz="2100" dirty="0"/>
              <a:t>Round 3 Question</a:t>
            </a:r>
          </a:p>
          <a:p>
            <a:r>
              <a:rPr lang="en-US" sz="2100" dirty="0"/>
              <a:t>Group Share of Favorite Ideas Heard</a:t>
            </a:r>
          </a:p>
          <a:p>
            <a:r>
              <a:rPr lang="en-US" sz="2100" dirty="0"/>
              <a:t>Closing Remarks and Networking Time</a:t>
            </a:r>
          </a:p>
          <a:p>
            <a:endParaRPr lang="en-US" sz="2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C42069-4D11-3748-9E7C-743483462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665" y="2093976"/>
            <a:ext cx="4144484" cy="310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70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F13CA-8166-4741-A814-9E2901E08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host roles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2038E-C1B6-4D42-9DB3-523E47556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665" y="1819655"/>
            <a:ext cx="3505013" cy="4591083"/>
          </a:xfrm>
        </p:spPr>
        <p:txBody>
          <a:bodyPr>
            <a:normAutofit/>
          </a:bodyPr>
          <a:lstStyle/>
          <a:p>
            <a:r>
              <a:rPr lang="en-US" sz="2100" dirty="0"/>
              <a:t>Start off with </a:t>
            </a:r>
            <a:r>
              <a:rPr lang="en-US" sz="2100" b="1" dirty="0"/>
              <a:t>very brief </a:t>
            </a:r>
            <a:r>
              <a:rPr lang="en-US" sz="2100" dirty="0"/>
              <a:t>introductions</a:t>
            </a:r>
          </a:p>
          <a:p>
            <a:r>
              <a:rPr lang="en-US" sz="2100" dirty="0"/>
              <a:t>Focus on </a:t>
            </a:r>
            <a:r>
              <a:rPr lang="en-US" sz="2100" b="1" dirty="0"/>
              <a:t>ideas</a:t>
            </a:r>
            <a:r>
              <a:rPr lang="en-US" sz="2100" dirty="0"/>
              <a:t> and </a:t>
            </a:r>
            <a:r>
              <a:rPr lang="en-US" sz="2100" b="1" dirty="0"/>
              <a:t>possibilities</a:t>
            </a:r>
            <a:r>
              <a:rPr lang="en-US" sz="2100" dirty="0"/>
              <a:t> (not problems)</a:t>
            </a:r>
          </a:p>
          <a:p>
            <a:r>
              <a:rPr lang="en-US" sz="2100" dirty="0"/>
              <a:t>Encourage </a:t>
            </a:r>
            <a:r>
              <a:rPr lang="en-US" sz="2100" b="1" dirty="0"/>
              <a:t>everyone</a:t>
            </a:r>
            <a:r>
              <a:rPr lang="en-US" sz="2100" dirty="0"/>
              <a:t> to share (or write ideas)</a:t>
            </a:r>
          </a:p>
          <a:p>
            <a:r>
              <a:rPr lang="en-US" sz="2100" b="1" dirty="0"/>
              <a:t>Write down </a:t>
            </a:r>
            <a:r>
              <a:rPr lang="en-US" sz="2100" dirty="0"/>
              <a:t>all ideas (to give you back a guide)</a:t>
            </a:r>
          </a:p>
          <a:p>
            <a:r>
              <a:rPr lang="en-US" sz="2100" dirty="0"/>
              <a:t>Stay at the table when everyone else rotates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51B21C-EEA1-454E-AD1E-42D57F49A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354" y="1895194"/>
            <a:ext cx="4714646" cy="314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64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F13CA-8166-4741-A814-9E2901E08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ETIQUETTE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2038E-C1B6-4D42-9DB3-523E47556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804057"/>
            <a:ext cx="7543800" cy="3249885"/>
          </a:xfrm>
        </p:spPr>
        <p:txBody>
          <a:bodyPr numCol="2">
            <a:normAutofit/>
          </a:bodyPr>
          <a:lstStyle/>
          <a:p>
            <a:r>
              <a:rPr lang="en-US" sz="1800" dirty="0"/>
              <a:t>Speak your mind—your ideas matter!</a:t>
            </a:r>
          </a:p>
          <a:p>
            <a:r>
              <a:rPr lang="en-US" sz="1800" dirty="0"/>
              <a:t>Doodle or write ideas on the placemats</a:t>
            </a:r>
          </a:p>
          <a:p>
            <a:r>
              <a:rPr lang="en-US" sz="1800" dirty="0"/>
              <a:t>Different perspectives are encouraged</a:t>
            </a:r>
          </a:p>
          <a:p>
            <a:r>
              <a:rPr lang="en-US" sz="1800" dirty="0"/>
              <a:t>Set aside “Yeah, buts...”</a:t>
            </a:r>
          </a:p>
          <a:p>
            <a:r>
              <a:rPr lang="en-US" sz="1800" dirty="0"/>
              <a:t>Build on ideas or offer alternatives, but don’t criticize or debate them </a:t>
            </a:r>
          </a:p>
          <a:p>
            <a:r>
              <a:rPr lang="en-US" sz="1800" dirty="0"/>
              <a:t>Replace barriers with solutions</a:t>
            </a:r>
          </a:p>
          <a:p>
            <a:r>
              <a:rPr lang="en-US" sz="1800" dirty="0"/>
              <a:t>Think outside the box</a:t>
            </a:r>
          </a:p>
          <a:p>
            <a:r>
              <a:rPr lang="en-US" sz="1800" dirty="0"/>
              <a:t>Explain your “jargon”</a:t>
            </a:r>
          </a:p>
          <a:p>
            <a:r>
              <a:rPr lang="en-US" sz="1800" dirty="0"/>
              <a:t>Keep any stories and examples brief</a:t>
            </a:r>
          </a:p>
          <a:p>
            <a:r>
              <a:rPr lang="en-US" sz="1800" dirty="0"/>
              <a:t>Do your “networking” right afterwards</a:t>
            </a:r>
          </a:p>
          <a:p>
            <a:r>
              <a:rPr lang="en-US" sz="1800" dirty="0"/>
              <a:t>Have fun!!!</a:t>
            </a:r>
          </a:p>
        </p:txBody>
      </p:sp>
    </p:spTree>
    <p:extLst>
      <p:ext uri="{BB962C8B-B14F-4D97-AF65-F5344CB8AC3E}">
        <p14:creationId xmlns:p14="http://schemas.microsoft.com/office/powerpoint/2010/main" val="526335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481CE-5F53-C542-836B-C998011BE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331" y="1412483"/>
            <a:ext cx="6960870" cy="2671796"/>
          </a:xfrm>
        </p:spPr>
        <p:txBody>
          <a:bodyPr>
            <a:noAutofit/>
          </a:bodyPr>
          <a:lstStyle/>
          <a:p>
            <a:r>
              <a:rPr lang="en-US" sz="5400" dirty="0"/>
              <a:t>What skills, experiences, and knowledge is necessary for students to find a good job in our community?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F18B1-9299-B04B-98E3-E6BB656D1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4331" y="4622292"/>
            <a:ext cx="6789420" cy="1378458"/>
          </a:xfrm>
        </p:spPr>
        <p:txBody>
          <a:bodyPr>
            <a:normAutofit fontScale="92500" lnSpcReduction="20000"/>
          </a:bodyPr>
          <a:lstStyle/>
          <a:p>
            <a:endParaRPr lang="en-US" sz="3000" dirty="0"/>
          </a:p>
          <a:p>
            <a:r>
              <a:rPr lang="en-US" sz="3000" dirty="0"/>
              <a:t>Round 1</a:t>
            </a:r>
          </a:p>
          <a:p>
            <a:r>
              <a:rPr lang="en-US" sz="3000" dirty="0"/>
              <a:t>15 minutes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A434D4-4A06-E949-997A-043021EA31EE}"/>
              </a:ext>
            </a:extLst>
          </p:cNvPr>
          <p:cNvSpPr/>
          <p:nvPr/>
        </p:nvSpPr>
        <p:spPr>
          <a:xfrm>
            <a:off x="881461" y="2576493"/>
            <a:ext cx="4347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4" name="15_Minute_Countdown_Timer.mp4">
            <a:hlinkClick r:id="" action="ppaction://media"/>
            <a:extLst>
              <a:ext uri="{FF2B5EF4-FFF2-40B4-BE49-F238E27FC236}">
                <a16:creationId xmlns:a16="http://schemas.microsoft.com/office/drawing/2014/main" id="{B9FB432E-5870-5641-A557-FD8FB50767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6614" y="5351526"/>
            <a:ext cx="2308352" cy="1298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574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59D73-8DC8-AE49-B3E0-08D750EA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tables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9C673-9FFC-B54D-9F30-31140C8DF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048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481CE-5F53-C542-836B-C998011BE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06" y="1055415"/>
            <a:ext cx="6960870" cy="2671796"/>
          </a:xfrm>
        </p:spPr>
        <p:txBody>
          <a:bodyPr>
            <a:noAutofit/>
          </a:bodyPr>
          <a:lstStyle/>
          <a:p>
            <a:r>
              <a:rPr lang="en-US" sz="5400" dirty="0"/>
              <a:t>What could we do to better prepare students for employment while they are still in school?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538E54-889F-7B4A-BC94-E826BBE47B0D}"/>
              </a:ext>
            </a:extLst>
          </p:cNvPr>
          <p:cNvSpPr/>
          <p:nvPr/>
        </p:nvSpPr>
        <p:spPr>
          <a:xfrm>
            <a:off x="891400" y="2566553"/>
            <a:ext cx="4347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DCD1E6A-52F7-ED4E-8C93-818EB00E91B1}"/>
              </a:ext>
            </a:extLst>
          </p:cNvPr>
          <p:cNvSpPr txBox="1">
            <a:spLocks/>
          </p:cNvSpPr>
          <p:nvPr/>
        </p:nvSpPr>
        <p:spPr>
          <a:xfrm>
            <a:off x="1624331" y="4622292"/>
            <a:ext cx="6789420" cy="1378458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0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BF95D8-D9F7-F046-B4B1-D952588C3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6731" y="4774692"/>
            <a:ext cx="6789420" cy="1378458"/>
          </a:xfrm>
        </p:spPr>
        <p:txBody>
          <a:bodyPr>
            <a:normAutofit fontScale="92500" lnSpcReduction="20000"/>
          </a:bodyPr>
          <a:lstStyle/>
          <a:p>
            <a:endParaRPr lang="en-US" sz="3000" dirty="0"/>
          </a:p>
          <a:p>
            <a:r>
              <a:rPr lang="en-US" sz="3000" dirty="0"/>
              <a:t>Round 2</a:t>
            </a:r>
          </a:p>
          <a:p>
            <a:r>
              <a:rPr lang="en-US" sz="3000" dirty="0"/>
              <a:t>15 minutes</a:t>
            </a:r>
          </a:p>
        </p:txBody>
      </p:sp>
      <p:pic>
        <p:nvPicPr>
          <p:cNvPr id="7" name="15_Minute_Countdown_Timer.mp4">
            <a:hlinkClick r:id="" action="ppaction://media"/>
            <a:extLst>
              <a:ext uri="{FF2B5EF4-FFF2-40B4-BE49-F238E27FC236}">
                <a16:creationId xmlns:a16="http://schemas.microsoft.com/office/drawing/2014/main" id="{3D816D3D-74C5-FC4A-8F52-8B500D2034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6614" y="5351526"/>
            <a:ext cx="2308352" cy="1298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866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1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2015</TotalTime>
  <Words>352</Words>
  <Application>Microsoft Macintosh PowerPoint</Application>
  <PresentationFormat>On-screen Show (4:3)</PresentationFormat>
  <Paragraphs>79</Paragraphs>
  <Slides>16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Rockwell</vt:lpstr>
      <vt:lpstr>Rockwell Condensed</vt:lpstr>
      <vt:lpstr>Rockwell Extra Bold</vt:lpstr>
      <vt:lpstr>Wingdings</vt:lpstr>
      <vt:lpstr>Wood Type</vt:lpstr>
      <vt:lpstr>welcome to haines county schools</vt:lpstr>
      <vt:lpstr>The Mission of Haines county schools</vt:lpstr>
      <vt:lpstr>GOALS FOR TODAY</vt:lpstr>
      <vt:lpstr>Event procedures</vt:lpstr>
      <vt:lpstr>Table host roles</vt:lpstr>
      <vt:lpstr>Table ETIQUETTE</vt:lpstr>
      <vt:lpstr>What skills, experiences, and knowledge is necessary for students to find a good job in our community? </vt:lpstr>
      <vt:lpstr>Change tables</vt:lpstr>
      <vt:lpstr>What could we do to better prepare students for employment while they are still in school?</vt:lpstr>
      <vt:lpstr>Change tables</vt:lpstr>
      <vt:lpstr>How could we partner better with communities, employers, and families to support this transition to the workplace?</vt:lpstr>
      <vt:lpstr>Stay where you are</vt:lpstr>
      <vt:lpstr>What are the most promising or exciting ideas you heard today? </vt:lpstr>
      <vt:lpstr>What to expect next</vt:lpstr>
      <vt:lpstr>Complete the anonymous survey!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Envisioning Higher Education Opportunities</dc:title>
  <dc:creator>Erik Carter</dc:creator>
  <cp:lastModifiedBy>Schutz, Michele A</cp:lastModifiedBy>
  <cp:revision>132</cp:revision>
  <cp:lastPrinted>2020-08-11T14:56:49Z</cp:lastPrinted>
  <dcterms:created xsi:type="dcterms:W3CDTF">2018-05-14T13:19:12Z</dcterms:created>
  <dcterms:modified xsi:type="dcterms:W3CDTF">2020-12-17T21:22:44Z</dcterms:modified>
</cp:coreProperties>
</file>