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5927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3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9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34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7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44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5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3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16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2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5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37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mpowertennessee.org/youth/" TargetMode="External"/><Relationship Id="rId2" Type="http://schemas.openxmlformats.org/officeDocument/2006/relationships/hyperlink" Target="https://choosework.ssa.gov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silctn.org/cils-in-tn.html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silctn.org/become-a-member.htm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1428" y="758952"/>
            <a:ext cx="10177933" cy="4041648"/>
          </a:xfrm>
        </p:spPr>
        <p:txBody>
          <a:bodyPr/>
          <a:lstStyle/>
          <a:p>
            <a:r>
              <a:rPr lang="en-US" b="1" dirty="0">
                <a:latin typeface="Montserrat Extra Bold" panose="00000900000000000000" pitchFamily="50" charset="0"/>
              </a:rPr>
              <a:t>What Centers for Independent Living Can Do for You</a:t>
            </a:r>
            <a:br>
              <a:rPr lang="en-US" sz="6400" b="1" dirty="0">
                <a:latin typeface="Montserrat Extra Bold" panose="00000900000000000000" pitchFamily="50" charset="0"/>
              </a:rPr>
            </a:br>
            <a:endParaRPr lang="en-US" sz="6400" b="1" dirty="0">
              <a:latin typeface="Montserrat Extra Bold" panose="00000900000000000000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Museo 500" panose="02000000000000000000" pitchFamily="50" charset="0"/>
              </a:rPr>
              <a:t>Transition TN Webcast</a:t>
            </a:r>
          </a:p>
          <a:p>
            <a:r>
              <a:rPr lang="en-US" dirty="0">
                <a:solidFill>
                  <a:schemeClr val="accent2"/>
                </a:solidFill>
                <a:latin typeface="Museo 500" panose="02000000000000000000" pitchFamily="50" charset="0"/>
              </a:rPr>
              <a:t>March 21, 2023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2" t="20283" r="11748" b="23585"/>
          <a:stretch/>
        </p:blipFill>
        <p:spPr>
          <a:xfrm>
            <a:off x="10426700" y="5425484"/>
            <a:ext cx="1562100" cy="116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12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881" y="700451"/>
            <a:ext cx="10177933" cy="927235"/>
          </a:xfrm>
        </p:spPr>
        <p:txBody>
          <a:bodyPr>
            <a:normAutofit fontScale="90000"/>
          </a:bodyPr>
          <a:lstStyle/>
          <a:p>
            <a:r>
              <a:rPr lang="en-US" sz="6400" b="1" dirty="0">
                <a:latin typeface="Montserrat Extra Bold" panose="00000900000000000000" pitchFamily="50" charset="0"/>
              </a:rPr>
              <a:t>What Is Independent Living?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7116" y="1772300"/>
            <a:ext cx="9418320" cy="438524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2"/>
                </a:solidFill>
                <a:latin typeface="Museo 500" panose="02000000000000000000" pitchFamily="50" charset="0"/>
              </a:rPr>
              <a:t>Setting Your Own Goals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2"/>
                </a:solidFill>
                <a:latin typeface="Museo 500" panose="02000000000000000000" pitchFamily="50" charset="0"/>
              </a:rPr>
              <a:t>Knowing and Using Your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2"/>
                </a:solidFill>
                <a:latin typeface="Museo 500" panose="02000000000000000000" pitchFamily="50" charset="0"/>
              </a:rPr>
              <a:t>Speaking Up for Yourself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2"/>
                </a:solidFill>
                <a:latin typeface="Museo 500" panose="02000000000000000000" pitchFamily="50" charset="0"/>
              </a:rPr>
              <a:t>Connecting with Others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2"/>
                </a:solidFill>
                <a:latin typeface="Museo 500" panose="02000000000000000000" pitchFamily="50" charset="0"/>
              </a:rPr>
              <a:t>Learning New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2"/>
                </a:solidFill>
                <a:latin typeface="Museo 500" panose="02000000000000000000" pitchFamily="50" charset="0"/>
              </a:rPr>
              <a:t>Becoming an Adult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/>
              </a:solidFill>
              <a:latin typeface="Museo 500" panose="020000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/>
              </a:solidFill>
              <a:latin typeface="Museo 500" panose="02000000000000000000" pitchFamily="5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2" t="20283" r="11748" b="23585"/>
          <a:stretch/>
        </p:blipFill>
        <p:spPr>
          <a:xfrm>
            <a:off x="10426700" y="5425484"/>
            <a:ext cx="1562100" cy="116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78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282" y="832667"/>
            <a:ext cx="10177933" cy="1489297"/>
          </a:xfrm>
        </p:spPr>
        <p:txBody>
          <a:bodyPr>
            <a:normAutofit fontScale="90000"/>
          </a:bodyPr>
          <a:lstStyle/>
          <a:p>
            <a:r>
              <a:rPr lang="en-US" sz="6400" b="1" dirty="0">
                <a:latin typeface="Montserrat Extra Bold" panose="00000900000000000000" pitchFamily="50" charset="0"/>
              </a:rPr>
              <a:t>What Is A </a:t>
            </a:r>
            <a:br>
              <a:rPr lang="en-US" sz="6400" b="1" dirty="0">
                <a:latin typeface="Montserrat Extra Bold" panose="00000900000000000000" pitchFamily="50" charset="0"/>
              </a:rPr>
            </a:br>
            <a:r>
              <a:rPr lang="en-US" sz="6400" b="1" dirty="0">
                <a:latin typeface="Montserrat Extra Bold" panose="00000900000000000000" pitchFamily="50" charset="0"/>
              </a:rPr>
              <a:t>Center for Independent Living?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995" y="2759347"/>
            <a:ext cx="9418320" cy="333043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Museo 500" panose="02000000000000000000" pitchFamily="50" charset="0"/>
              </a:rPr>
              <a:t>A CIL is a Place Where People, Most of Whom Have a Disability, Will Empower You with the Resources and Support You Need to Meet Your Goals</a:t>
            </a:r>
            <a:endParaRPr lang="en-US" sz="2400" dirty="0">
              <a:solidFill>
                <a:schemeClr val="accent2"/>
              </a:solidFill>
              <a:latin typeface="Museo 500" panose="020000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/>
              </a:solidFill>
              <a:latin typeface="Museo 500" panose="02000000000000000000" pitchFamily="5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2" t="20283" r="11748" b="23585"/>
          <a:stretch/>
        </p:blipFill>
        <p:spPr>
          <a:xfrm>
            <a:off x="10426700" y="5425484"/>
            <a:ext cx="1562100" cy="116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49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549" y="976600"/>
            <a:ext cx="10177933" cy="843345"/>
          </a:xfrm>
        </p:spPr>
        <p:txBody>
          <a:bodyPr>
            <a:normAutofit fontScale="90000"/>
          </a:bodyPr>
          <a:lstStyle/>
          <a:p>
            <a:r>
              <a:rPr lang="en-US" sz="6400" b="1" dirty="0">
                <a:latin typeface="Montserrat Extra Bold" panose="00000900000000000000" pitchFamily="50" charset="0"/>
              </a:rPr>
              <a:t>Who Can Receive CIL Services?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995" y="2251347"/>
            <a:ext cx="9418320" cy="333043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Any Person Who Identifies As Having a Disability, Has Personal Goals, and is Ready to Achieve Them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2" t="20283" r="11748" b="23585"/>
          <a:stretch/>
        </p:blipFill>
        <p:spPr>
          <a:xfrm>
            <a:off x="10426700" y="5425484"/>
            <a:ext cx="1562100" cy="116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15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748" y="908866"/>
            <a:ext cx="10177933" cy="1480908"/>
          </a:xfrm>
        </p:spPr>
        <p:txBody>
          <a:bodyPr>
            <a:normAutofit fontScale="90000"/>
          </a:bodyPr>
          <a:lstStyle/>
          <a:p>
            <a:r>
              <a:rPr lang="en-US" sz="6400" b="1" dirty="0">
                <a:latin typeface="Montserrat Extra Bold" panose="00000900000000000000" pitchFamily="50" charset="0"/>
              </a:rPr>
              <a:t>How Can A CIL Empower</a:t>
            </a:r>
            <a:br>
              <a:rPr lang="en-US" sz="6400" b="1" dirty="0">
                <a:latin typeface="Montserrat Extra Bold" panose="00000900000000000000" pitchFamily="50" charset="0"/>
              </a:rPr>
            </a:br>
            <a:r>
              <a:rPr lang="en-US" sz="6400" b="1" dirty="0">
                <a:latin typeface="Montserrat Extra Bold" panose="00000900000000000000" pitchFamily="50" charset="0"/>
              </a:rPr>
              <a:t>Students With Disabilities?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395" y="2679613"/>
            <a:ext cx="9418320" cy="3330430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Goal Planning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Resource Identification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College and/or </a:t>
            </a: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  <a:hlinkClick r:id="rId2"/>
              </a:rPr>
              <a:t>Employment Readiness</a:t>
            </a:r>
            <a:endParaRPr lang="en-US" sz="4400" dirty="0">
              <a:solidFill>
                <a:schemeClr val="accent2"/>
              </a:solidFill>
              <a:latin typeface="Museo 500" panose="020000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Advocacy Training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  <a:hlinkClick r:id="rId3"/>
              </a:rPr>
              <a:t>Ongoing Support</a:t>
            </a:r>
            <a:endParaRPr lang="en-US" sz="4400" dirty="0">
              <a:solidFill>
                <a:schemeClr val="accent2"/>
              </a:solidFill>
              <a:latin typeface="Museo 500" panose="02000000000000000000" pitchFamily="5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2" t="20283" r="11748" b="23585"/>
          <a:stretch/>
        </p:blipFill>
        <p:spPr>
          <a:xfrm>
            <a:off x="10426700" y="5425484"/>
            <a:ext cx="1562100" cy="116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379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954" y="985067"/>
            <a:ext cx="10177933" cy="1480908"/>
          </a:xfrm>
        </p:spPr>
        <p:txBody>
          <a:bodyPr>
            <a:normAutofit fontScale="90000"/>
          </a:bodyPr>
          <a:lstStyle/>
          <a:p>
            <a:r>
              <a:rPr lang="en-US" sz="6400" b="1" dirty="0">
                <a:latin typeface="Montserrat Extra Bold" panose="00000900000000000000" pitchFamily="50" charset="0"/>
              </a:rPr>
              <a:t>What Skills Can You Be Working On Now To Be Successful?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3350" y="2465975"/>
            <a:ext cx="9418320" cy="4261607"/>
          </a:xfrm>
        </p:spPr>
        <p:txBody>
          <a:bodyPr>
            <a:normAutofit fontScale="625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Be Proud of Who You Are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Identify What Is Important FOR You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Identify What Is Important TO You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Identify What You Need to Meet These Goals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Identify What Help You May Need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Identify Who You May Ask for Help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Tell People What You Want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Know That You Are Not Alone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2" t="20283" r="11748" b="23585"/>
          <a:stretch/>
        </p:blipFill>
        <p:spPr>
          <a:xfrm>
            <a:off x="10426700" y="5425484"/>
            <a:ext cx="1562100" cy="116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87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1815" y="113000"/>
            <a:ext cx="10177933" cy="834956"/>
          </a:xfrm>
        </p:spPr>
        <p:txBody>
          <a:bodyPr>
            <a:normAutofit fontScale="90000"/>
          </a:bodyPr>
          <a:lstStyle/>
          <a:p>
            <a:r>
              <a:rPr lang="en-US" sz="6400" b="1" dirty="0">
                <a:latin typeface="Montserrat Extra Bold" panose="00000900000000000000" pitchFamily="50" charset="0"/>
              </a:rPr>
              <a:t>How Do You Get Involved?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428" y="1224792"/>
            <a:ext cx="9418320" cy="536981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accent2"/>
                </a:solidFill>
                <a:latin typeface="Museo 500" panose="02000000000000000000" pitchFamily="50" charset="0"/>
              </a:rPr>
              <a:t>Disability Connection </a:t>
            </a:r>
            <a:r>
              <a:rPr lang="en-US" sz="3300" dirty="0" err="1">
                <a:solidFill>
                  <a:schemeClr val="accent2"/>
                </a:solidFill>
                <a:latin typeface="Museo 500" panose="02000000000000000000" pitchFamily="50" charset="0"/>
              </a:rPr>
              <a:t>MidSouth</a:t>
            </a:r>
            <a:r>
              <a:rPr lang="en-US" sz="3300" dirty="0">
                <a:solidFill>
                  <a:schemeClr val="accent2"/>
                </a:solidFill>
                <a:latin typeface="Museo 500" panose="02000000000000000000" pitchFamily="50" charset="0"/>
              </a:rPr>
              <a:t> (Memphis)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accent2"/>
                </a:solidFill>
                <a:latin typeface="Museo 500" panose="02000000000000000000" pitchFamily="50" charset="0"/>
              </a:rPr>
              <a:t>Jackson Center for Independent Living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accent2"/>
                </a:solidFill>
                <a:latin typeface="Museo 500" panose="02000000000000000000" pitchFamily="50" charset="0"/>
              </a:rPr>
              <a:t>TARP Center for Independent Living (Paris)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accent2"/>
                </a:solidFill>
                <a:latin typeface="Museo 500" panose="02000000000000000000" pitchFamily="50" charset="0"/>
              </a:rPr>
              <a:t>Empower Tennessee (Nashville)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 err="1">
                <a:solidFill>
                  <a:schemeClr val="accent2"/>
                </a:solidFill>
                <a:latin typeface="Museo 500" panose="02000000000000000000" pitchFamily="50" charset="0"/>
              </a:rPr>
              <a:t>disABILITY</a:t>
            </a:r>
            <a:r>
              <a:rPr lang="en-US" sz="3300" dirty="0">
                <a:solidFill>
                  <a:schemeClr val="accent2"/>
                </a:solidFill>
                <a:latin typeface="Museo 500" panose="02000000000000000000" pitchFamily="50" charset="0"/>
              </a:rPr>
              <a:t>  Resource Center (Knoxville)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accent2"/>
                </a:solidFill>
                <a:latin typeface="Museo 500" panose="02000000000000000000" pitchFamily="50" charset="0"/>
              </a:rPr>
              <a:t>Tri-State Resource and Advocacy Corp. (Chattanooga)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accent2"/>
                </a:solidFill>
                <a:latin typeface="Museo 500" panose="02000000000000000000" pitchFamily="50" charset="0"/>
                <a:hlinkClick r:id="rId2"/>
              </a:rPr>
              <a:t>https://www.silctn.org/cils-in-tn.html</a:t>
            </a:r>
            <a:endParaRPr lang="en-US" sz="3300" dirty="0">
              <a:solidFill>
                <a:schemeClr val="accent2"/>
              </a:solidFill>
              <a:latin typeface="Museo 500" panose="02000000000000000000" pitchFamily="50" charset="0"/>
            </a:endParaRPr>
          </a:p>
          <a:p>
            <a:endParaRPr lang="en-US" sz="3300" dirty="0">
              <a:solidFill>
                <a:schemeClr val="accent2"/>
              </a:solidFill>
              <a:latin typeface="Museo 500" panose="02000000000000000000" pitchFamily="5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2" t="20283" r="11748" b="23585"/>
          <a:stretch/>
        </p:blipFill>
        <p:spPr>
          <a:xfrm>
            <a:off x="10426700" y="5425484"/>
            <a:ext cx="1562100" cy="116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06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1815" y="113000"/>
            <a:ext cx="10177933" cy="834956"/>
          </a:xfrm>
        </p:spPr>
        <p:txBody>
          <a:bodyPr>
            <a:normAutofit fontScale="90000"/>
          </a:bodyPr>
          <a:lstStyle/>
          <a:p>
            <a:r>
              <a:rPr lang="en-US" sz="6400" b="1" dirty="0">
                <a:latin typeface="Montserrat Extra Bold" panose="00000900000000000000" pitchFamily="50" charset="0"/>
              </a:rPr>
              <a:t>How Do You Get Involved?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428" y="1224792"/>
            <a:ext cx="9418320" cy="4664280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State Plan for Independent Living (SPIL)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Three-Year Plan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Developed and Monitored by the SILC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Community Input (BOLO)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  <a:hlinkClick r:id="rId2"/>
              </a:rPr>
              <a:t>Apply to be a SILC Member</a:t>
            </a:r>
            <a:endParaRPr lang="en-US" sz="4400" dirty="0">
              <a:solidFill>
                <a:schemeClr val="accent2"/>
              </a:solidFill>
              <a:latin typeface="Museo 500" panose="02000000000000000000" pitchFamily="50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300" dirty="0">
              <a:solidFill>
                <a:schemeClr val="accent2"/>
              </a:solidFill>
              <a:latin typeface="Museo 500" panose="02000000000000000000" pitchFamily="5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2" t="20283" r="11748" b="23585"/>
          <a:stretch/>
        </p:blipFill>
        <p:spPr>
          <a:xfrm>
            <a:off x="10426700" y="5425484"/>
            <a:ext cx="1562100" cy="116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89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1815" y="113000"/>
            <a:ext cx="10177933" cy="834956"/>
          </a:xfrm>
        </p:spPr>
        <p:txBody>
          <a:bodyPr>
            <a:normAutofit fontScale="90000"/>
          </a:bodyPr>
          <a:lstStyle/>
          <a:p>
            <a:r>
              <a:rPr lang="en-US" sz="6400" b="1" dirty="0">
                <a:latin typeface="Montserrat Extra Bold" panose="00000900000000000000" pitchFamily="50" charset="0"/>
              </a:rPr>
              <a:t>How Do You Get Involved?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428" y="1224792"/>
            <a:ext cx="9418320" cy="4664280"/>
          </a:xfrm>
        </p:spPr>
        <p:txBody>
          <a:bodyPr>
            <a:normAutofit fontScale="92500"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Empower Tennessee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615-200-6028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empowertn.org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Facebook: @</a:t>
            </a:r>
            <a:r>
              <a:rPr lang="en-US" sz="4400" dirty="0" err="1">
                <a:solidFill>
                  <a:schemeClr val="accent2"/>
                </a:solidFill>
                <a:latin typeface="Museo 500" panose="02000000000000000000" pitchFamily="50" charset="0"/>
              </a:rPr>
              <a:t>empowertennessee</a:t>
            </a:r>
            <a:endParaRPr lang="en-US" sz="4400" dirty="0">
              <a:solidFill>
                <a:schemeClr val="accent2"/>
              </a:solidFill>
              <a:latin typeface="Museo 500" panose="02000000000000000000" pitchFamily="50" charset="0"/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Instagram: @</a:t>
            </a:r>
            <a:r>
              <a:rPr lang="en-US" sz="4400" dirty="0" err="1">
                <a:solidFill>
                  <a:schemeClr val="accent2"/>
                </a:solidFill>
                <a:latin typeface="Museo 500" panose="02000000000000000000" pitchFamily="50" charset="0"/>
              </a:rPr>
              <a:t>empowertennessee</a:t>
            </a:r>
            <a:endParaRPr lang="en-US" sz="4400" dirty="0">
              <a:solidFill>
                <a:schemeClr val="accent2"/>
              </a:solidFill>
              <a:latin typeface="Museo 500" panose="02000000000000000000" pitchFamily="50" charset="0"/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/>
                </a:solidFill>
                <a:latin typeface="Museo 500" panose="02000000000000000000" pitchFamily="50" charset="0"/>
              </a:rPr>
              <a:t>Twitter: @</a:t>
            </a:r>
            <a:r>
              <a:rPr lang="en-US" sz="4400" dirty="0" err="1">
                <a:solidFill>
                  <a:schemeClr val="accent2"/>
                </a:solidFill>
                <a:latin typeface="Museo 500" panose="02000000000000000000" pitchFamily="50" charset="0"/>
              </a:rPr>
              <a:t>Empower_TN</a:t>
            </a:r>
            <a:endParaRPr lang="en-US" sz="4400" dirty="0">
              <a:solidFill>
                <a:schemeClr val="accent2"/>
              </a:solidFill>
              <a:latin typeface="Museo 500" panose="02000000000000000000" pitchFamily="50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300" dirty="0">
              <a:solidFill>
                <a:schemeClr val="accent2"/>
              </a:solidFill>
              <a:latin typeface="Museo 500" panose="02000000000000000000" pitchFamily="5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2" t="20283" r="11748" b="23585"/>
          <a:stretch/>
        </p:blipFill>
        <p:spPr>
          <a:xfrm>
            <a:off x="10426700" y="5425484"/>
            <a:ext cx="1562100" cy="116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37300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Empower Theme">
      <a:dk1>
        <a:srgbClr val="1A425B"/>
      </a:dk1>
      <a:lt1>
        <a:srgbClr val="FFFFFF"/>
      </a:lt1>
      <a:dk2>
        <a:srgbClr val="1A425B"/>
      </a:dk2>
      <a:lt2>
        <a:srgbClr val="FFFFFF"/>
      </a:lt2>
      <a:accent1>
        <a:srgbClr val="E79423"/>
      </a:accent1>
      <a:accent2>
        <a:srgbClr val="95C2C7"/>
      </a:accent2>
      <a:accent3>
        <a:srgbClr val="E79423"/>
      </a:accent3>
      <a:accent4>
        <a:srgbClr val="95C2C7"/>
      </a:accent4>
      <a:accent5>
        <a:srgbClr val="E79423"/>
      </a:accent5>
      <a:accent6>
        <a:srgbClr val="95C2C7"/>
      </a:accent6>
      <a:hlink>
        <a:srgbClr val="95C2C7"/>
      </a:hlink>
      <a:folHlink>
        <a:srgbClr val="95C2C7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power TN PPT Template" id="{6C2C3A9A-B8E8-4CFF-A0F6-196B98A60403}" vid="{30F7F555-26BD-4652-81E1-BC4DD9519E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8A285594836B4295DE829EE76ECA5E" ma:contentTypeVersion="17" ma:contentTypeDescription="Create a new document." ma:contentTypeScope="" ma:versionID="2628c93604b7a695b77ecb94f503b914">
  <xsd:schema xmlns:xsd="http://www.w3.org/2001/XMLSchema" xmlns:xs="http://www.w3.org/2001/XMLSchema" xmlns:p="http://schemas.microsoft.com/office/2006/metadata/properties" xmlns:ns2="d4f659d2-51e2-4326-bcd9-3095d8e909b8" xmlns:ns3="f9fe80df-cb1e-40ee-bd4d-4c2dd8a3554f" targetNamespace="http://schemas.microsoft.com/office/2006/metadata/properties" ma:root="true" ma:fieldsID="bedc8f16af61d84ac39dc44680b3a2de" ns2:_="" ns3:_="">
    <xsd:import namespace="d4f659d2-51e2-4326-bcd9-3095d8e909b8"/>
    <xsd:import namespace="f9fe80df-cb1e-40ee-bd4d-4c2dd8a355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59d2-51e2-4326-bcd9-3095d8e909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c383c50-2e5a-4ee2-a287-62075b1c8a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e80df-cb1e-40ee-bd4d-4c2dd8a3554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f982e83e-e5f7-4059-9ead-77cb239d0b87}" ma:internalName="TaxCatchAll" ma:showField="CatchAllData" ma:web="f9fe80df-cb1e-40ee-bd4d-4c2dd8a355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9fe80df-cb1e-40ee-bd4d-4c2dd8a3554f" xsi:nil="true"/>
    <lcf76f155ced4ddcb4097134ff3c332f xmlns="d4f659d2-51e2-4326-bcd9-3095d8e909b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9BCB861-A280-43F5-BCBE-7C784E0804AB}"/>
</file>

<file path=customXml/itemProps2.xml><?xml version="1.0" encoding="utf-8"?>
<ds:datastoreItem xmlns:ds="http://schemas.openxmlformats.org/officeDocument/2006/customXml" ds:itemID="{552DD465-6AC7-44DF-9540-D7DB118E6374}"/>
</file>

<file path=customXml/itemProps3.xml><?xml version="1.0" encoding="utf-8"?>
<ds:datastoreItem xmlns:ds="http://schemas.openxmlformats.org/officeDocument/2006/customXml" ds:itemID="{2E0F6490-DA3E-46ED-A498-350F2D465ED6}"/>
</file>

<file path=docProps/app.xml><?xml version="1.0" encoding="utf-8"?>
<Properties xmlns="http://schemas.openxmlformats.org/officeDocument/2006/extended-properties" xmlns:vt="http://schemas.openxmlformats.org/officeDocument/2006/docPropsVTypes">
  <Template>Transition TN Virtual Fair 9.15.20</Template>
  <TotalTime>25</TotalTime>
  <Words>308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Schoolbook</vt:lpstr>
      <vt:lpstr>Montserrat Extra Bold</vt:lpstr>
      <vt:lpstr>Museo 500</vt:lpstr>
      <vt:lpstr>Wingdings 2</vt:lpstr>
      <vt:lpstr>View</vt:lpstr>
      <vt:lpstr>What Centers for Independent Living Can Do for You </vt:lpstr>
      <vt:lpstr>What Is Independent Living?</vt:lpstr>
      <vt:lpstr>What Is A  Center for Independent Living?</vt:lpstr>
      <vt:lpstr>Who Can Receive CIL Services?</vt:lpstr>
      <vt:lpstr>How Can A CIL Empower Students With Disabilities?  </vt:lpstr>
      <vt:lpstr>What Skills Can You Be Working On Now To Be Successful?  </vt:lpstr>
      <vt:lpstr>How Do You Get Involved? </vt:lpstr>
      <vt:lpstr>How Do You Get Involved? </vt:lpstr>
      <vt:lpstr>How Do You Get Involved?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Living:  It’s Your Journey </dc:title>
  <dc:creator>Brandon Brown</dc:creator>
  <cp:lastModifiedBy>Brandon Brown</cp:lastModifiedBy>
  <cp:revision>4</cp:revision>
  <dcterms:created xsi:type="dcterms:W3CDTF">2020-09-14T20:05:53Z</dcterms:created>
  <dcterms:modified xsi:type="dcterms:W3CDTF">2023-03-20T20:52:36Z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0x010100A58A285594836B4295DE829EE76ECA5E</vt:lpwstr>
  </property>
</Properties>
</file>